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75" r:id="rId6"/>
    <p:sldId id="2007577073" r:id="rId7"/>
    <p:sldId id="2007577074" r:id="rId8"/>
    <p:sldId id="2007577072" r:id="rId9"/>
    <p:sldId id="2007577063" r:id="rId10"/>
    <p:sldId id="2007577076" r:id="rId11"/>
    <p:sldId id="256" r:id="rId12"/>
    <p:sldId id="259" r:id="rId13"/>
    <p:sldId id="261" r:id="rId14"/>
    <p:sldId id="2007577064" r:id="rId15"/>
    <p:sldId id="2007577065" r:id="rId16"/>
    <p:sldId id="2007577038" r:id="rId17"/>
    <p:sldId id="2007577066" r:id="rId18"/>
    <p:sldId id="2007577067" r:id="rId19"/>
    <p:sldId id="2007577040" r:id="rId20"/>
    <p:sldId id="2007577041" r:id="rId21"/>
    <p:sldId id="2007577068" r:id="rId22"/>
    <p:sldId id="2007577071" r:id="rId23"/>
    <p:sldId id="2007577077" r:id="rId24"/>
    <p:sldId id="2007577043"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p:scale>
          <a:sx n="79" d="100"/>
          <a:sy n="79" d="100"/>
        </p:scale>
        <p:origin x="-330"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2023/3/15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17</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20</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22</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23</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9</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12</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5" name="页脚占位符 4">
            <a:extLst>
              <a:ext uri="{FF2B5EF4-FFF2-40B4-BE49-F238E27FC236}">
                <a16:creationId xmlns=""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5" name="页脚占位符 4">
            <a:extLst>
              <a:ext uri="{FF2B5EF4-FFF2-40B4-BE49-F238E27FC236}">
                <a16:creationId xmlns=""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5" name="页脚占位符 4">
            <a:extLst>
              <a:ext uri="{FF2B5EF4-FFF2-40B4-BE49-F238E27FC236}">
                <a16:creationId xmlns=""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5" name="页脚占位符 4">
            <a:extLst>
              <a:ext uri="{FF2B5EF4-FFF2-40B4-BE49-F238E27FC236}">
                <a16:creationId xmlns=""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5" name="页脚占位符 4">
            <a:extLst>
              <a:ext uri="{FF2B5EF4-FFF2-40B4-BE49-F238E27FC236}">
                <a16:creationId xmlns=""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6" name="页脚占位符 5">
            <a:extLst>
              <a:ext uri="{FF2B5EF4-FFF2-40B4-BE49-F238E27FC236}">
                <a16:creationId xmlns=""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8" name="页脚占位符 7">
            <a:extLst>
              <a:ext uri="{FF2B5EF4-FFF2-40B4-BE49-F238E27FC236}">
                <a16:creationId xmlns=""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4" name="页脚占位符 3">
            <a:extLst>
              <a:ext uri="{FF2B5EF4-FFF2-40B4-BE49-F238E27FC236}">
                <a16:creationId xmlns=""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3" name="页脚占位符 2">
            <a:extLst>
              <a:ext uri="{FF2B5EF4-FFF2-40B4-BE49-F238E27FC236}">
                <a16:creationId xmlns=""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6" name="页脚占位符 5">
            <a:extLst>
              <a:ext uri="{FF2B5EF4-FFF2-40B4-BE49-F238E27FC236}">
                <a16:creationId xmlns=""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2023/3/15</a:t>
            </a:fld>
            <a:endParaRPr lang="zh-CN" altLang="en-US"/>
          </a:p>
        </p:txBody>
      </p:sp>
      <p:sp>
        <p:nvSpPr>
          <p:cNvPr id="6" name="页脚占位符 5">
            <a:extLst>
              <a:ext uri="{FF2B5EF4-FFF2-40B4-BE49-F238E27FC236}">
                <a16:creationId xmlns=""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2023/3/15</a:t>
            </a:fld>
            <a:endParaRPr lang="zh-CN" altLang="en-US"/>
          </a:p>
        </p:txBody>
      </p:sp>
      <p:sp>
        <p:nvSpPr>
          <p:cNvPr id="5" name="页脚占位符 4">
            <a:extLst>
              <a:ext uri="{FF2B5EF4-FFF2-40B4-BE49-F238E27FC236}">
                <a16:creationId xmlns=""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3/15/2023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image" Target="../media/image24.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1.jp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3" Type="http://schemas.openxmlformats.org/officeDocument/2006/relationships/image" Target="../media/image21.jp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27.png"/><Relationship Id="rId9" Type="http://schemas.microsoft.com/office/2007/relationships/hdphoto" Target="../media/hdphoto2.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1.jp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18"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29.png"/><Relationship Id="rId12" Type="http://schemas.microsoft.com/office/2007/relationships/hdphoto" Target="../media/hdphoto6.wdp"/><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8.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 xmlns:a16="http://schemas.microsoft.com/office/drawing/2014/main" id="{B8A4F6A2-37C3-486B-80AB-01C5A729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 xmlns:a16="http://schemas.microsoft.com/office/drawing/2014/main" id="{6D26FF9E-78C8-41B7-ADBA-2D6A1FFCF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 xmlns:a16="http://schemas.microsoft.com/office/drawing/2014/main" id="{090DD394-3084-4734-8150-8A0CC866A4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b="1"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 xmlns:a16="http://schemas.microsoft.com/office/drawing/2014/main" id="{C4E7E6F0-7226-4C63-9E71-A1FDBD47E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 xmlns:a16="http://schemas.microsoft.com/office/drawing/2014/main" id="{5CA80215-5A0E-4E18-91E5-E38FAC091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00206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002060"/>
              </a:solidFill>
              <a:latin typeface="Times New Roman" panose="02020603050405020304" pitchFamily="18" charset="0"/>
              <a:cs typeface="Times New Roman" panose="02020603050405020304" pitchFamily="18" charset="0"/>
            </a:endParaRPr>
          </a:p>
          <a:p>
            <a:pPr algn="ctr"/>
            <a:r>
              <a:rPr lang="vi-VN" altLang="en-US" sz="3200" b="1" dirty="0">
                <a:solidFill>
                  <a:srgbClr val="00206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00206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002060"/>
              </a:solidFill>
              <a:latin typeface="Times New Roman" panose="02020603050405020304" pitchFamily="18" charset="0"/>
              <a:cs typeface="Times New Roman" panose="02020603050405020304" pitchFamily="18" charset="0"/>
            </a:endParaRPr>
          </a:p>
          <a:p>
            <a:pPr algn="ctr"/>
            <a:r>
              <a:rPr lang="vi-VN" altLang="en-US" sz="3200" b="1" dirty="0">
                <a:solidFill>
                  <a:srgbClr val="00206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19870" y="526766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2613038" y="2557318"/>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CN</a:t>
            </a:r>
            <a:endParaRPr lang="en-US" sz="2800" b="1" dirty="0">
              <a:latin typeface="Times New Roman" pitchFamily="18" charset="0"/>
              <a:cs typeface="Times New Roman" pitchFamily="18" charset="0"/>
            </a:endParaRPr>
          </a:p>
        </p:txBody>
      </p:sp>
      <p:sp>
        <p:nvSpPr>
          <p:cNvPr id="33" name="Rectangle 32"/>
          <p:cNvSpPr/>
          <p:nvPr/>
        </p:nvSpPr>
        <p:spPr>
          <a:xfrm>
            <a:off x="5905681" y="2578388"/>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VN</a:t>
            </a:r>
            <a:endParaRPr lang="en-US" sz="2800" b="1" dirty="0">
              <a:latin typeface="Times New Roman" pitchFamily="18" charset="0"/>
              <a:cs typeface="Times New Roman" pitchFamily="18" charset="0"/>
            </a:endParaRPr>
          </a:p>
        </p:txBody>
      </p:sp>
      <p:sp>
        <p:nvSpPr>
          <p:cNvPr id="34" name="Rectangle 33"/>
          <p:cNvSpPr/>
          <p:nvPr/>
        </p:nvSpPr>
        <p:spPr>
          <a:xfrm>
            <a:off x="1236216" y="3656163"/>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CN</a:t>
            </a:r>
            <a:endParaRPr lang="en-US" sz="2800" b="1" dirty="0">
              <a:latin typeface="Times New Roman" pitchFamily="18" charset="0"/>
              <a:cs typeface="Times New Roman" pitchFamily="18" charset="0"/>
            </a:endParaRPr>
          </a:p>
        </p:txBody>
      </p:sp>
      <p:sp>
        <p:nvSpPr>
          <p:cNvPr id="35" name="Rectangle 34"/>
          <p:cNvSpPr/>
          <p:nvPr/>
        </p:nvSpPr>
        <p:spPr>
          <a:xfrm>
            <a:off x="4528859" y="3677233"/>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VN</a:t>
            </a:r>
            <a:endParaRPr lang="en-US" sz="2800" b="1" dirty="0">
              <a:latin typeface="Times New Roman" pitchFamily="18" charset="0"/>
              <a:cs typeface="Times New Roman" pitchFamily="18" charset="0"/>
            </a:endParaRPr>
          </a:p>
        </p:txBody>
      </p:sp>
      <p:sp>
        <p:nvSpPr>
          <p:cNvPr id="36" name="Rectangle 35"/>
          <p:cNvSpPr/>
          <p:nvPr/>
        </p:nvSpPr>
        <p:spPr>
          <a:xfrm>
            <a:off x="1497712" y="4744343"/>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CN</a:t>
            </a:r>
            <a:endParaRPr lang="en-US" sz="2800" b="1" dirty="0">
              <a:latin typeface="Times New Roman" pitchFamily="18" charset="0"/>
              <a:cs typeface="Times New Roman" pitchFamily="18" charset="0"/>
            </a:endParaRPr>
          </a:p>
        </p:txBody>
      </p:sp>
      <p:sp>
        <p:nvSpPr>
          <p:cNvPr id="37" name="Rectangle 36"/>
          <p:cNvSpPr/>
          <p:nvPr/>
        </p:nvSpPr>
        <p:spPr>
          <a:xfrm>
            <a:off x="4740180" y="4765413"/>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VN</a:t>
            </a:r>
            <a:endParaRPr lang="en-US" sz="2800" b="1" dirty="0">
              <a:latin typeface="Times New Roman" pitchFamily="18" charset="0"/>
              <a:cs typeface="Times New Roman" pitchFamily="18" charset="0"/>
            </a:endParaRPr>
          </a:p>
        </p:txBody>
      </p:sp>
      <p:sp>
        <p:nvSpPr>
          <p:cNvPr id="38" name="Rectangle 37"/>
          <p:cNvSpPr/>
          <p:nvPr/>
        </p:nvSpPr>
        <p:spPr>
          <a:xfrm>
            <a:off x="1497712" y="5836402"/>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CN</a:t>
            </a:r>
            <a:endParaRPr lang="en-US" sz="2800" b="1" dirty="0">
              <a:latin typeface="Times New Roman" pitchFamily="18" charset="0"/>
              <a:cs typeface="Times New Roman" pitchFamily="18" charset="0"/>
            </a:endParaRPr>
          </a:p>
        </p:txBody>
      </p:sp>
      <p:sp>
        <p:nvSpPr>
          <p:cNvPr id="39" name="Rectangle 38"/>
          <p:cNvSpPr/>
          <p:nvPr/>
        </p:nvSpPr>
        <p:spPr>
          <a:xfrm>
            <a:off x="4740180" y="5857472"/>
            <a:ext cx="1094874" cy="4154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Times New Roman" pitchFamily="18" charset="0"/>
                <a:cs typeface="Times New Roman" pitchFamily="18" charset="0"/>
              </a:rPr>
              <a:t>VN</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arn(inVertical)">
                                      <p:cBhvr>
                                        <p:cTn id="71" dur="500"/>
                                        <p:tgtEl>
                                          <p:spTgt spid="3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arn(inVertical)">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barn(inVertical)">
                                      <p:cBhvr>
                                        <p:cTn id="89" dur="500"/>
                                        <p:tgtEl>
                                          <p:spTgt spid="3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barn(inVertical)">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P spid="2" grpId="0" animBg="1"/>
      <p:bldP spid="33" grpId="0" animBg="1"/>
      <p:bldP spid="34" grpId="0" animBg="1"/>
      <p:bldP spid="35" grpId="0" animBg="1"/>
      <p:bldP spid="36" grpId="0" animBg="1"/>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 xmlns:a16="http://schemas.microsoft.com/office/drawing/2014/main" id="{9563586D-5BDB-4345-B7AF-756E4B27A5A5}"/>
              </a:ext>
            </a:extLst>
          </p:cNvPr>
          <p:cNvGrpSpPr/>
          <p:nvPr/>
        </p:nvGrpSpPr>
        <p:grpSpPr>
          <a:xfrm>
            <a:off x="877269" y="-69911"/>
            <a:ext cx="10210800" cy="5957377"/>
            <a:chOff x="990600" y="170440"/>
            <a:chExt cx="10210800" cy="5957377"/>
          </a:xfrm>
        </p:grpSpPr>
        <p:grpSp>
          <p:nvGrpSpPr>
            <p:cNvPr id="26" name="组合 4">
              <a:extLst>
                <a:ext uri="{FF2B5EF4-FFF2-40B4-BE49-F238E27FC236}">
                  <a16:creationId xmlns=""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 xmlns:a16="http://schemas.microsoft.com/office/drawing/2014/main" id="{6C9B1071-A92F-448D-9721-F5C1BB529687}"/>
                </a:ext>
              </a:extLst>
            </p:cNvPr>
            <p:cNvSpPr/>
            <p:nvPr/>
          </p:nvSpPr>
          <p:spPr>
            <a:xfrm>
              <a:off x="2124328" y="170440"/>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 xmlns:a16="http://schemas.microsoft.com/office/drawing/2014/main" id="{C4B36B35-146C-41B3-80B1-481F4A417AF8}"/>
                </a:ext>
              </a:extLst>
            </p:cNvPr>
            <p:cNvSpPr/>
            <p:nvPr/>
          </p:nvSpPr>
          <p:spPr>
            <a:xfrm>
              <a:off x="9716086" y="239829"/>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9618629" y="4920914"/>
            <a:ext cx="1485314" cy="2131493"/>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10981875" y="4625028"/>
            <a:ext cx="1263001" cy="2258893"/>
          </a:xfrm>
          <a:prstGeom prst="rect">
            <a:avLst/>
          </a:prstGeom>
          <a:effectLst>
            <a:outerShdw blurRad="50800" dist="38100" dir="16200000" rotWithShape="0">
              <a:prstClr val="black">
                <a:alpha val="40000"/>
              </a:prstClr>
            </a:outerShdw>
          </a:effectLst>
        </p:spPr>
      </p:pic>
      <p:sp>
        <p:nvSpPr>
          <p:cNvPr id="45" name="Text Box 8"/>
          <p:cNvSpPr txBox="1">
            <a:spLocks noChangeArrowheads="1"/>
          </p:cNvSpPr>
          <p:nvPr/>
        </p:nvSpPr>
        <p:spPr bwMode="auto">
          <a:xfrm>
            <a:off x="1148950" y="992719"/>
            <a:ext cx="966743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4400" b="1" dirty="0" smtClean="0">
                <a:solidFill>
                  <a:srgbClr val="002060"/>
                </a:solidFill>
                <a:latin typeface="Times New Roman" panose="02020603050405020304" pitchFamily="18" charset="0"/>
              </a:rPr>
              <a:t>3/ </a:t>
            </a:r>
            <a:r>
              <a:rPr lang="en-US" altLang="en-US" sz="4400" b="1" dirty="0" err="1" smtClean="0">
                <a:solidFill>
                  <a:srgbClr val="002060"/>
                </a:solidFill>
                <a:latin typeface="Times New Roman" panose="02020603050405020304" pitchFamily="18" charset="0"/>
              </a:rPr>
              <a:t>Có</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lần</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em</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cùng</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một</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số</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bạn</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trong</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lớp</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đến</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thăm</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bạn</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Hà</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bị</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ốm</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Em</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giới</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thiệu</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với</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bố</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mẹ</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bạn</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Hà</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từng</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người</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trong</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nhóm</a:t>
            </a:r>
            <a:r>
              <a:rPr lang="en-US" altLang="en-US" sz="4400" b="1" dirty="0" smtClean="0">
                <a:solidFill>
                  <a:srgbClr val="002060"/>
                </a:solidFill>
                <a:latin typeface="Times New Roman" panose="02020603050405020304" pitchFamily="18" charset="0"/>
              </a:rPr>
              <a:t>. </a:t>
            </a:r>
            <a:r>
              <a:rPr lang="vi-VN" altLang="en-US" sz="4400" b="1" dirty="0" smtClean="0">
                <a:solidFill>
                  <a:srgbClr val="FF0000"/>
                </a:solidFill>
                <a:latin typeface="Times New Roman" panose="02020603050405020304" pitchFamily="18" charset="0"/>
              </a:rPr>
              <a:t>Hãy </a:t>
            </a:r>
            <a:r>
              <a:rPr lang="vi-VN" altLang="en-US" sz="4400" b="1" dirty="0">
                <a:solidFill>
                  <a:srgbClr val="FF0000"/>
                </a:solidFill>
                <a:latin typeface="Times New Roman" panose="02020603050405020304" pitchFamily="18" charset="0"/>
              </a:rPr>
              <a:t>viết một đoạn văn ngắn kể lại chuyện đó, trong đoạn văn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có</a:t>
            </a:r>
            <a:r>
              <a:rPr lang="vi-VN" altLang="en-US" sz="4400" b="1" dirty="0">
                <a:solidFill>
                  <a:srgbClr val="FF0000"/>
                </a:solidFill>
                <a:latin typeface="Times New Roman" panose="02020603050405020304" pitchFamily="18" charset="0"/>
              </a:rPr>
              <a:t> </a:t>
            </a:r>
            <a:r>
              <a:rPr lang="vi-VN" altLang="en-US" sz="4400" b="1" dirty="0" smtClean="0">
                <a:solidFill>
                  <a:srgbClr val="FF0000"/>
                </a:solidFill>
                <a:latin typeface="Times New Roman" panose="02020603050405020304" pitchFamily="18" charset="0"/>
              </a:rPr>
              <a:t>sử </a:t>
            </a:r>
            <a:r>
              <a:rPr lang="vi-VN" altLang="en-US" sz="4400" b="1" dirty="0">
                <a:solidFill>
                  <a:srgbClr val="FF0000"/>
                </a:solidFill>
                <a:latin typeface="Times New Roman" panose="02020603050405020304" pitchFamily="18" charset="0"/>
              </a:rPr>
              <a:t>dụng câu kể:</a:t>
            </a:r>
            <a:r>
              <a:rPr lang="en-US" altLang="en-US" sz="4400" b="1" dirty="0">
                <a:solidFill>
                  <a:srgbClr val="FF0000"/>
                </a:solidFill>
                <a:latin typeface="Times New Roman" panose="02020603050405020304" pitchFamily="18" charset="0"/>
              </a:rPr>
              <a:t> </a:t>
            </a:r>
            <a:r>
              <a:rPr lang="vi-VN" altLang="en-US" sz="4400" b="1" i="1" dirty="0">
                <a:solidFill>
                  <a:srgbClr val="FF0000"/>
                </a:solidFill>
                <a:latin typeface="Times New Roman" panose="02020603050405020304" pitchFamily="18" charset="0"/>
              </a:rPr>
              <a:t>Ai là gì?</a:t>
            </a:r>
          </a:p>
        </p:txBody>
      </p:sp>
      <p:pic>
        <p:nvPicPr>
          <p:cNvPr id="46" name="图片 37">
            <a:extLst>
              <a:ext uri="{FF2B5EF4-FFF2-40B4-BE49-F238E27FC236}">
                <a16:creationId xmlns="" xmlns:a16="http://schemas.microsoft.com/office/drawing/2014/main" id="{7A9EB4B0-054A-4B6B-9972-345F32807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233" y="5584819"/>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750" fill="hold"/>
                                        <p:tgtEl>
                                          <p:spTgt spid="46"/>
                                        </p:tgtEl>
                                        <p:attrNameLst>
                                          <p:attrName>ppt_w</p:attrName>
                                        </p:attrNameLst>
                                      </p:cBhvr>
                                      <p:tavLst>
                                        <p:tav tm="0">
                                          <p:val>
                                            <p:fltVal val="0"/>
                                          </p:val>
                                        </p:tav>
                                        <p:tav tm="100000">
                                          <p:val>
                                            <p:strVal val="#ppt_w"/>
                                          </p:val>
                                        </p:tav>
                                      </p:tavLst>
                                    </p:anim>
                                    <p:anim calcmode="lin" valueType="num">
                                      <p:cBhvr>
                                        <p:cTn id="23" dur="750" fill="hold"/>
                                        <p:tgtEl>
                                          <p:spTgt spid="46"/>
                                        </p:tgtEl>
                                        <p:attrNameLst>
                                          <p:attrName>ppt_h</p:attrName>
                                        </p:attrNameLst>
                                      </p:cBhvr>
                                      <p:tavLst>
                                        <p:tav tm="0">
                                          <p:val>
                                            <p:fltVal val="0"/>
                                          </p:val>
                                        </p:tav>
                                        <p:tav tm="100000">
                                          <p:val>
                                            <p:strVal val="#ppt_h"/>
                                          </p:val>
                                        </p:tav>
                                      </p:tavLst>
                                    </p:anim>
                                    <p:anim calcmode="lin" valueType="num">
                                      <p:cBhvr>
                                        <p:cTn id="24" dur="750" fill="hold"/>
                                        <p:tgtEl>
                                          <p:spTgt spid="46"/>
                                        </p:tgtEl>
                                        <p:attrNameLst>
                                          <p:attrName>style.rotation</p:attrName>
                                        </p:attrNameLst>
                                      </p:cBhvr>
                                      <p:tavLst>
                                        <p:tav tm="0">
                                          <p:val>
                                            <p:fltVal val="90"/>
                                          </p:val>
                                        </p:tav>
                                        <p:tav tm="100000">
                                          <p:val>
                                            <p:fltVal val="0"/>
                                          </p:val>
                                        </p:tav>
                                      </p:tavLst>
                                    </p:anim>
                                    <p:animEffect transition="in" filter="fade">
                                      <p:cBhvr>
                                        <p:cTn id="2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35" name="Rectangle 3"/>
          <p:cNvSpPr>
            <a:spLocks noChangeArrowheads="1"/>
          </p:cNvSpPr>
          <p:nvPr/>
        </p:nvSpPr>
        <p:spPr bwMode="auto">
          <a:xfrm>
            <a:off x="567162" y="593345"/>
            <a:ext cx="1093208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Mấy</a:t>
            </a:r>
            <a:r>
              <a:rPr lang="vi-VN"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hôm nay, </a:t>
            </a:r>
            <a:r>
              <a:rPr lang="en-US" altLang="en-US" sz="3600" b="1" dirty="0" err="1" smtClean="0">
                <a:solidFill>
                  <a:srgbClr val="002060"/>
                </a:solidFill>
                <a:latin typeface="Times New Roman" panose="02020603050405020304" pitchFamily="18" charset="0"/>
                <a:cs typeface="Times New Roman" panose="02020603050405020304" pitchFamily="18" charset="0"/>
              </a:rPr>
              <a:t>Hà</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smtClean="0">
                <a:solidFill>
                  <a:srgbClr val="002060"/>
                </a:solidFill>
                <a:latin typeface="Times New Roman" panose="02020603050405020304" pitchFamily="18" charset="0"/>
                <a:cs typeface="Times New Roman" panose="02020603050405020304" pitchFamily="18" charset="0"/>
              </a:rPr>
              <a:t>bị </a:t>
            </a:r>
            <a:r>
              <a:rPr lang="vi-VN" altLang="en-US" sz="3600" b="1" dirty="0">
                <a:solidFill>
                  <a:srgbClr val="002060"/>
                </a:solidFill>
                <a:latin typeface="Times New Roman" panose="02020603050405020304" pitchFamily="18" charset="0"/>
                <a:cs typeface="Times New Roman" panose="02020603050405020304" pitchFamily="18" charset="0"/>
              </a:rPr>
              <a:t>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Hà</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Gặp</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mẹ</a:t>
            </a:r>
            <a:r>
              <a:rPr lang="en-US" altLang="en-US" sz="3600" b="1" dirty="0" smtClean="0">
                <a:solidFill>
                  <a:srgbClr val="002060"/>
                </a:solidFill>
                <a:latin typeface="Times New Roman" panose="02020603050405020304" pitchFamily="18" charset="0"/>
                <a:cs typeface="Times New Roman" panose="02020603050405020304" pitchFamily="18" charset="0"/>
              </a:rPr>
              <a:t> (cha) </a:t>
            </a:r>
            <a:r>
              <a:rPr lang="en-US" altLang="en-US" sz="3600" b="1" dirty="0" err="1" smtClean="0">
                <a:solidFill>
                  <a:srgbClr val="002060"/>
                </a:solidFill>
                <a:latin typeface="Times New Roman" panose="02020603050405020304" pitchFamily="18" charset="0"/>
                <a:cs typeface="Times New Roman" panose="02020603050405020304" pitchFamily="18" charset="0"/>
              </a:rPr>
              <a:t>Hà</a:t>
            </a:r>
            <a:r>
              <a:rPr lang="en-US"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smtClean="0">
                <a:solidFill>
                  <a:srgbClr val="002060"/>
                </a:solidFill>
                <a:latin typeface="Times New Roman" panose="02020603050405020304" pitchFamily="18" charset="0"/>
                <a:cs typeface="Times New Roman" panose="02020603050405020304" pitchFamily="18" charset="0"/>
              </a:rPr>
              <a:t>:</a:t>
            </a:r>
            <a:endParaRPr lang="en-US" altLang="en-US" sz="3600" b="1" dirty="0" smtClean="0">
              <a:solidFill>
                <a:srgbClr val="002060"/>
              </a:solidFill>
              <a:latin typeface="Times New Roman" panose="02020603050405020304" pitchFamily="18" charset="0"/>
              <a:cs typeface="Times New Roman" panose="02020603050405020304" pitchFamily="18" charset="0"/>
            </a:endParaRPr>
          </a:p>
          <a:p>
            <a:pPr algn="just"/>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smtClean="0">
                <a:solidFill>
                  <a:srgbClr val="002060"/>
                </a:solidFill>
                <a:latin typeface="Times New Roman" panose="02020603050405020304" pitchFamily="18" charset="0"/>
                <a:cs typeface="Times New Roman" panose="02020603050405020304" pitchFamily="18" charset="0"/>
              </a:rPr>
              <a:t>Thưa </a:t>
            </a:r>
            <a:r>
              <a:rPr lang="vi-VN" altLang="en-US" sz="3600" b="1" dirty="0">
                <a:solidFill>
                  <a:srgbClr val="002060"/>
                </a:solidFill>
                <a:latin typeface="Times New Roman" panose="02020603050405020304" pitchFamily="18" charset="0"/>
                <a:cs typeface="Times New Roman" panose="02020603050405020304" pitchFamily="18" charset="0"/>
              </a:rPr>
              <a:t>bác, chúng cháu là bạn cùng lớp với </a:t>
            </a:r>
            <a:r>
              <a:rPr lang="en-US" altLang="en-US" sz="3600" b="1" dirty="0" err="1" smtClean="0">
                <a:solidFill>
                  <a:srgbClr val="002060"/>
                </a:solidFill>
                <a:latin typeface="Times New Roman" panose="02020603050405020304" pitchFamily="18" charset="0"/>
                <a:cs typeface="Times New Roman" panose="02020603050405020304" pitchFamily="18" charset="0"/>
              </a:rPr>
              <a:t>Hà</a:t>
            </a:r>
            <a:r>
              <a:rPr lang="en-US" altLang="en-US" sz="3600" b="1" dirty="0" smtClean="0">
                <a:solidFill>
                  <a:srgbClr val="002060"/>
                </a:solidFill>
                <a:latin typeface="Times New Roman" panose="02020603050405020304" pitchFamily="18" charset="0"/>
                <a:cs typeface="Times New Roman" panose="02020603050405020304" pitchFamily="18" charset="0"/>
              </a:rPr>
              <a:t>. B</a:t>
            </a:r>
            <a:r>
              <a:rPr lang="vi-VN" altLang="en-US" sz="3600" b="1" dirty="0" smtClean="0">
                <a:solidFill>
                  <a:srgbClr val="002060"/>
                </a:solidFill>
                <a:latin typeface="Times New Roman" panose="02020603050405020304" pitchFamily="18" charset="0"/>
                <a:cs typeface="Times New Roman" panose="02020603050405020304" pitchFamily="18" charset="0"/>
              </a:rPr>
              <a:t>iết </a:t>
            </a:r>
            <a:r>
              <a:rPr lang="en-US" altLang="en-US" sz="3600" b="1" dirty="0" err="1" smtClean="0">
                <a:solidFill>
                  <a:srgbClr val="002060"/>
                </a:solidFill>
                <a:latin typeface="Times New Roman" panose="02020603050405020304" pitchFamily="18" charset="0"/>
                <a:cs typeface="Times New Roman" panose="02020603050405020304" pitchFamily="18" charset="0"/>
              </a:rPr>
              <a:t>Hà</a:t>
            </a:r>
            <a:r>
              <a:rPr lang="vi-VN"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bị ốm nên chúng cháu đến thăm bạn </a:t>
            </a:r>
            <a:r>
              <a:rPr lang="vi-VN" altLang="en-US" sz="3600" b="1" dirty="0" smtClean="0">
                <a:solidFill>
                  <a:srgbClr val="002060"/>
                </a:solidFill>
                <a:latin typeface="Times New Roman" panose="02020603050405020304" pitchFamily="18" charset="0"/>
                <a:cs typeface="Times New Roman" panose="02020603050405020304" pitchFamily="18" charset="0"/>
              </a:rPr>
              <a:t>ấy!</a:t>
            </a:r>
            <a:r>
              <a:rPr lang="en-US" altLang="en-US" sz="3600" b="1" dirty="0" smtClean="0">
                <a:solidFill>
                  <a:srgbClr val="002060"/>
                </a:solidFill>
                <a:latin typeface="Times New Roman" panose="02020603050405020304" pitchFamily="18" charset="0"/>
                <a:cs typeface="Times New Roman" panose="02020603050405020304" pitchFamily="18" charset="0"/>
              </a:rPr>
              <a:t> </a:t>
            </a:r>
            <a:endParaRPr lang="vi-VN" altLang="en-US" sz="3600" b="1" dirty="0">
              <a:solidFill>
                <a:srgbClr val="002060"/>
              </a:solidFill>
              <a:latin typeface="Times New Roman" panose="02020603050405020304" pitchFamily="18" charset="0"/>
              <a:cs typeface="Times New Roman" panose="02020603050405020304" pitchFamily="18" charset="0"/>
            </a:endParaRPr>
          </a:p>
          <a:p>
            <a:pPr algn="just"/>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smtClean="0">
                <a:solidFill>
                  <a:srgbClr val="002060"/>
                </a:solidFill>
                <a:latin typeface="Times New Roman" panose="02020603050405020304" pitchFamily="18" charset="0"/>
                <a:cs typeface="Times New Roman" panose="02020603050405020304" pitchFamily="18" charset="0"/>
              </a:rPr>
              <a:t>Cháu </a:t>
            </a:r>
            <a:r>
              <a:rPr lang="vi-VN" altLang="en-US" sz="3600" b="1" dirty="0">
                <a:solidFill>
                  <a:srgbClr val="002060"/>
                </a:solidFill>
                <a:latin typeface="Times New Roman" panose="02020603050405020304" pitchFamily="18" charset="0"/>
                <a:cs typeface="Times New Roman" panose="02020603050405020304" pitchFamily="18" charset="0"/>
              </a:rPr>
              <a:t>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smtClean="0">
                <a:solidFill>
                  <a:srgbClr val="002060"/>
                </a:solidFill>
                <a:latin typeface="Times New Roman" panose="02020603050405020304" pitchFamily="18" charset="0"/>
                <a:cs typeface="Times New Roman" panose="02020603050405020304" pitchFamily="18" charset="0"/>
              </a:rPr>
              <a:t>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smtClean="0">
                <a:solidFill>
                  <a:srgbClr val="002060"/>
                </a:solidFill>
                <a:latin typeface="Times New Roman" panose="02020603050405020304" pitchFamily="18" charset="0"/>
                <a:cs typeface="Times New Roman" panose="02020603050405020304" pitchFamily="18" charset="0"/>
              </a:rPr>
              <a:t>4A</a:t>
            </a:r>
            <a:r>
              <a:rPr lang="vi-VN" altLang="en-US" sz="3600" b="1" dirty="0" smtClean="0">
                <a:solidFill>
                  <a:srgbClr val="002060"/>
                </a:solidFill>
                <a:latin typeface="Times New Roman" panose="02020603050405020304" pitchFamily="18" charset="0"/>
                <a:cs typeface="Times New Roman" panose="02020603050405020304" pitchFamily="18" charset="0"/>
              </a:rPr>
              <a:t>!</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a:t>
            </a:r>
            <a:r>
              <a:rPr lang="en-US"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và bạn </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Bạn </a:t>
            </a:r>
            <a:r>
              <a:rPr lang="en-US"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smtClean="0">
                <a:solidFill>
                  <a:srgbClr val="002060"/>
                </a:solidFill>
                <a:latin typeface="Times New Roman" panose="02020603050405020304" pitchFamily="18" charset="0"/>
                <a:cs typeface="Times New Roman" panose="02020603050405020304" pitchFamily="18" charset="0"/>
              </a:rPr>
              <a:t>là </a:t>
            </a:r>
            <a:r>
              <a:rPr lang="en-US" altLang="en-US" sz="3600" b="1" dirty="0" err="1" smtClean="0">
                <a:solidFill>
                  <a:srgbClr val="002060"/>
                </a:solidFill>
                <a:latin typeface="Times New Roman" panose="02020603050405020304" pitchFamily="18" charset="0"/>
                <a:cs typeface="Times New Roman" panose="02020603050405020304" pitchFamily="18" charset="0"/>
              </a:rPr>
              <a:t>lớp</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phó</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học</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2060"/>
                </a:solidFill>
                <a:latin typeface="Times New Roman" panose="02020603050405020304" pitchFamily="18" charset="0"/>
                <a:cs typeface="Times New Roman" panose="02020603050405020304" pitchFamily="18" charset="0"/>
              </a:rPr>
              <a:t>tập</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smtClean="0">
                <a:solidFill>
                  <a:srgbClr val="002060"/>
                </a:solidFill>
                <a:latin typeface="Times New Roman" panose="02020603050405020304" pitchFamily="18" charset="0"/>
                <a:cs typeface="Times New Roman" panose="02020603050405020304" pitchFamily="18" charset="0"/>
              </a:rPr>
              <a:t>lớp </a:t>
            </a:r>
            <a:r>
              <a:rPr lang="vi-VN" altLang="en-US" sz="3600" b="1" dirty="0">
                <a:solidFill>
                  <a:srgbClr val="002060"/>
                </a:solidFill>
                <a:latin typeface="Times New Roman" panose="02020603050405020304" pitchFamily="18" charset="0"/>
                <a:cs typeface="Times New Roman" panose="02020603050405020304" pitchFamily="18" charset="0"/>
              </a:rPr>
              <a:t>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smtClean="0">
                <a:solidFill>
                  <a:srgbClr val="002060"/>
                </a:solidFill>
                <a:latin typeface="Times New Roman" panose="02020603050405020304" pitchFamily="18" charset="0"/>
                <a:cs typeface="Times New Roman" panose="02020603050405020304" pitchFamily="18" charset="0"/>
              </a:rPr>
              <a:t>…….</a:t>
            </a:r>
            <a:r>
              <a:rPr lang="vi-VN" altLang="en-US" sz="3600" b="1" dirty="0" smtClean="0">
                <a:solidFill>
                  <a:srgbClr val="002060"/>
                </a:solidFill>
                <a:latin typeface="Times New Roman" panose="02020603050405020304" pitchFamily="18" charset="0"/>
                <a:cs typeface="Times New Roman" panose="02020603050405020304" pitchFamily="18" charset="0"/>
              </a:rPr>
              <a:t>là </a:t>
            </a:r>
            <a:r>
              <a:rPr lang="vi-VN" altLang="en-US" sz="3600" b="1" dirty="0">
                <a:solidFill>
                  <a:srgbClr val="002060"/>
                </a:solidFill>
                <a:latin typeface="Times New Roman" panose="02020603050405020304" pitchFamily="18" charset="0"/>
                <a:cs typeface="Times New Roman" panose="02020603050405020304" pitchFamily="18" charset="0"/>
              </a:rPr>
              <a:t>lớp phó lao động. Còn bạn </a:t>
            </a:r>
            <a:r>
              <a:rPr lang="en-US" altLang="en-US" sz="3600" b="1" dirty="0" smtClean="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smtClean="0">
                <a:solidFill>
                  <a:srgbClr val="002060"/>
                </a:solidFill>
                <a:latin typeface="Times New Roman" panose="02020603050405020304" pitchFamily="18" charset="0"/>
                <a:cs typeface="Times New Roman" panose="02020603050405020304" pitchFamily="18" charset="0"/>
              </a:rPr>
              <a:t>…………………………!</a:t>
            </a:r>
            <a:endParaRPr lang="vi-V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 xmlns:a16="http://schemas.microsoft.com/office/drawing/2014/main"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 xmlns:a16="http://schemas.microsoft.com/office/drawing/2014/main"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 xmlns:a16="http://schemas.microsoft.com/office/drawing/2014/main"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 xmlns:a16="http://schemas.microsoft.com/office/drawing/2014/main"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 xmlns:a16="http://schemas.microsoft.com/office/drawing/2014/main"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 xmlns:a16="http://schemas.microsoft.com/office/drawing/2014/main"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600533" y="2647195"/>
            <a:ext cx="5010924"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Vận dụng</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416324"/>
            <a:ext cx="13206231" cy="1223224"/>
            <a:chOff x="2476834" y="1899363"/>
            <a:chExt cx="13206231" cy="1223224"/>
          </a:xfrm>
        </p:grpSpPr>
        <p:sp>
          <p:nvSpPr>
            <p:cNvPr id="13" name="Rectangle 12">
              <a:extLst>
                <a:ext uri="{FF2B5EF4-FFF2-40B4-BE49-F238E27FC236}">
                  <a16:creationId xmlns="" xmlns:a16="http://schemas.microsoft.com/office/drawing/2014/main" id="{2D533868-2B26-417A-9E7B-9BB79FCD8D7C}"/>
                </a:ext>
              </a:extLst>
            </p:cNvPr>
            <p:cNvSpPr/>
            <p:nvPr/>
          </p:nvSpPr>
          <p:spPr>
            <a:xfrm>
              <a:off x="2476834" y="2199257"/>
              <a:ext cx="8381295" cy="923330"/>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5400" dirty="0" err="1">
                  <a:latin typeface="UTM God's Word" panose="02040603050506020204" pitchFamily="18" charset="0"/>
                  <a:cs typeface="Times New Roman" panose="02020603050405020304" pitchFamily="18" charset="0"/>
                </a:rPr>
                <a:t>Câu</a:t>
              </a:r>
              <a:r>
                <a:rPr lang="en-US" sz="5400" dirty="0">
                  <a:latin typeface="UTM God's Word" panose="02040603050506020204" pitchFamily="18" charset="0"/>
                  <a:cs typeface="Times New Roman" panose="02020603050405020304" pitchFamily="18" charset="0"/>
                </a:rPr>
                <a:t> </a:t>
              </a:r>
              <a:r>
                <a:rPr lang="en-US" sz="5400" dirty="0" err="1">
                  <a:latin typeface="UTM God's Word" panose="02040603050506020204" pitchFamily="18" charset="0"/>
                  <a:cs typeface="Times New Roman" panose="02020603050405020304" pitchFamily="18" charset="0"/>
                </a:rPr>
                <a:t>kể</a:t>
              </a:r>
              <a:r>
                <a:rPr lang="en-US" sz="5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 xmlns:a16="http://schemas.microsoft.com/office/drawing/2014/main" id="{2D533868-2B26-417A-9E7B-9BB79FCD8D7C}"/>
                </a:ext>
              </a:extLst>
            </p:cNvPr>
            <p:cNvSpPr/>
            <p:nvPr/>
          </p:nvSpPr>
          <p:spPr>
            <a:xfrm>
              <a:off x="7301770" y="1899363"/>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a:solidFill>
                  <a:srgbClr val="FFFF00"/>
                </a:solidFill>
                <a:latin typeface="UTM Avo" panose="02040603050506020204" pitchFamily="18" charset="0"/>
              </a:rPr>
              <a:t>Câu </a:t>
            </a:r>
            <a:r>
              <a:rPr lang="en-US" sz="4400" b="1" dirty="0" err="1" smtClean="0">
                <a:solidFill>
                  <a:srgbClr val="FFFF00"/>
                </a:solidFill>
                <a:latin typeface="UTM Avo" panose="02040603050506020204" pitchFamily="18" charset="0"/>
              </a:rPr>
              <a:t>kể</a:t>
            </a:r>
            <a:r>
              <a:rPr lang="en-US" sz="4400" b="1" dirty="0" smtClean="0">
                <a:solidFill>
                  <a:srgbClr val="FFFF00"/>
                </a:solidFill>
                <a:latin typeface="UTM Avo" panose="02040603050506020204" pitchFamily="18" charset="0"/>
              </a:rPr>
              <a:t>: </a:t>
            </a:r>
            <a:r>
              <a:rPr lang="en-US" sz="4400" b="1" dirty="0">
                <a:solidFill>
                  <a:srgbClr val="FFFF00"/>
                </a:solidFill>
                <a:latin typeface="UTM Avo" panose="02040603050506020204" pitchFamily="18" charset="0"/>
              </a:rPr>
              <a:t>“Bạn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là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được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để:</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a:solidFill>
                  <a:srgbClr val="FFFF00"/>
                </a:solidFill>
                <a:latin typeface="UTM Avo" panose="02040603050506020204" pitchFamily="18" charset="0"/>
              </a:rPr>
              <a:t>Chủ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trong câu: </a:t>
            </a:r>
            <a:r>
              <a:rPr lang="en-US" sz="4400" b="1" i="1" dirty="0">
                <a:solidFill>
                  <a:srgbClr val="FFFF00"/>
                </a:solidFill>
                <a:latin typeface="UTM Avo" panose="02040603050506020204" pitchFamily="18" charset="0"/>
              </a:rPr>
              <a:t>“Các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là học sinh lớp </a:t>
            </a:r>
            <a:r>
              <a:rPr lang="en-US" sz="4400" b="1" i="1" dirty="0" smtClean="0">
                <a:solidFill>
                  <a:srgbClr val="FFFF00"/>
                </a:solidFill>
                <a:latin typeface="UTM Avo" panose="02040603050506020204" pitchFamily="18" charset="0"/>
              </a:rPr>
              <a:t>4.”  </a:t>
            </a:r>
            <a:r>
              <a:rPr lang="en-US" sz="4400" b="1" dirty="0">
                <a:solidFill>
                  <a:srgbClr val="FFFF00"/>
                </a:solidFill>
                <a:latin typeface="UTM Avo" panose="02040603050506020204" pitchFamily="18" charset="0"/>
              </a:rPr>
              <a:t>là:</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trong câu: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là học sinh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Tiểu học </a:t>
            </a:r>
            <a:r>
              <a:rPr lang="en-US" sz="3600" b="1" i="1" dirty="0" smtClean="0">
                <a:solidFill>
                  <a:srgbClr val="FFFF00"/>
                </a:solidFill>
                <a:latin typeface="UTM Avo" panose="02040603050506020204" pitchFamily="18" charset="0"/>
              </a:rPr>
              <a:t>Mỹ </a:t>
            </a:r>
            <a:r>
              <a:rPr lang="en-US" sz="3600" b="1" i="1" dirty="0" err="1" smtClean="0">
                <a:solidFill>
                  <a:srgbClr val="FFFF00"/>
                </a:solidFill>
                <a:latin typeface="UTM Avo" panose="02040603050506020204" pitchFamily="18" charset="0"/>
              </a:rPr>
              <a:t>Hòa</a:t>
            </a:r>
            <a:r>
              <a:rPr lang="en-US" sz="3600" b="1" i="1" dirty="0" smtClean="0">
                <a:solidFill>
                  <a:srgbClr val="FFFF00"/>
                </a:solidFill>
                <a:latin typeface="UTM Avo" panose="02040603050506020204" pitchFamily="18" charset="0"/>
              </a:rPr>
              <a:t> C.” </a:t>
            </a:r>
            <a:r>
              <a:rPr lang="en-US" sz="3600" b="1" dirty="0">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 xmlns:a16="http://schemas.microsoft.com/office/drawing/2014/main"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 xmlns:a16="http://schemas.microsoft.com/office/drawing/2014/main"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 xmlns:a16="http://schemas.microsoft.com/office/drawing/2014/main"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a:off x="2920292" y="2240570"/>
            <a:ext cx="6322182" cy="2554545"/>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noProof="0" dirty="0" err="1"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a:t>
            </a:r>
            <a:r>
              <a:rPr lang="en-US" altLang="zh-CN" sz="8000" b="1" noProof="0" dirty="0"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8000" b="1" noProof="0" dirty="0" err="1"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phá</a:t>
            </a:r>
            <a:r>
              <a:rPr lang="en-US" altLang="zh-CN" sz="8000" b="1" noProof="0" dirty="0"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8000" b="1" noProof="0" dirty="0" err="1"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luyện</a:t>
            </a:r>
            <a:r>
              <a:rPr lang="en-US" altLang="zh-CN" sz="8000" b="1" noProof="0" dirty="0" smtClean="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tập</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 xmlns:a16="http://schemas.microsoft.com/office/drawing/2014/main" id="{B8A4F6A2-37C3-486B-80AB-01C5A729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 xmlns:a16="http://schemas.microsoft.com/office/drawing/2014/main" id="{6D26FF9E-78C8-41B7-ADBA-2D6A1FFCF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 xmlns:a16="http://schemas.microsoft.com/office/drawing/2014/main" id="{090DD394-3084-4734-8150-8A0CC866A4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1021</Words>
  <Application>Microsoft Office PowerPoint</Application>
  <PresentationFormat>Custom</PresentationFormat>
  <Paragraphs>122</Paragraphs>
  <Slides>23</Slides>
  <Notes>16</Notes>
  <HiddenSlides>0</HiddenSlides>
  <MMClips>3</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ADMIN</cp:lastModifiedBy>
  <cp:revision>102</cp:revision>
  <dcterms:created xsi:type="dcterms:W3CDTF">2019-05-31T00:36:43Z</dcterms:created>
  <dcterms:modified xsi:type="dcterms:W3CDTF">2023-03-15T03:49:46Z</dcterms:modified>
  <cp:version>R24</cp:version>
</cp:coreProperties>
</file>